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799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36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16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41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6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28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61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69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37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52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33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C8B0-AA9F-4DA6-8248-4A71A9E525EA}" type="datetimeFigureOut">
              <a:rPr lang="en-CA" smtClean="0"/>
              <a:t>24/01/2017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327-BC4A-494C-98CD-4F2CB0A468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78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51" y="290929"/>
            <a:ext cx="10834271" cy="607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Zarb</dc:creator>
  <cp:lastModifiedBy>Clare Zarb</cp:lastModifiedBy>
  <cp:revision>1</cp:revision>
  <dcterms:created xsi:type="dcterms:W3CDTF">2017-01-24T19:15:36Z</dcterms:created>
  <dcterms:modified xsi:type="dcterms:W3CDTF">2017-01-24T19:15:48Z</dcterms:modified>
</cp:coreProperties>
</file>