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7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5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CC8B0-AA9F-4DA6-8248-4A71A9E525EA}" type="datetimeFigureOut">
              <a:rPr lang="en-CA" smtClean="0"/>
              <a:t>24/01/2017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C327-BC4A-494C-98CD-4F2CB0A4683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27993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CC8B0-AA9F-4DA6-8248-4A71A9E525EA}" type="datetimeFigureOut">
              <a:rPr lang="en-CA" smtClean="0"/>
              <a:t>24/01/2017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C327-BC4A-494C-98CD-4F2CB0A4683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90364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CC8B0-AA9F-4DA6-8248-4A71A9E525EA}" type="datetimeFigureOut">
              <a:rPr lang="en-CA" smtClean="0"/>
              <a:t>24/01/2017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C327-BC4A-494C-98CD-4F2CB0A4683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35169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CC8B0-AA9F-4DA6-8248-4A71A9E525EA}" type="datetimeFigureOut">
              <a:rPr lang="en-CA" smtClean="0"/>
              <a:t>24/01/2017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C327-BC4A-494C-98CD-4F2CB0A4683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41418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CC8B0-AA9F-4DA6-8248-4A71A9E525EA}" type="datetimeFigureOut">
              <a:rPr lang="en-CA" smtClean="0"/>
              <a:t>24/01/2017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C327-BC4A-494C-98CD-4F2CB0A4683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6660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CC8B0-AA9F-4DA6-8248-4A71A9E525EA}" type="datetimeFigureOut">
              <a:rPr lang="en-CA" smtClean="0"/>
              <a:t>24/01/2017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C327-BC4A-494C-98CD-4F2CB0A4683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81281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CC8B0-AA9F-4DA6-8248-4A71A9E525EA}" type="datetimeFigureOut">
              <a:rPr lang="en-CA" smtClean="0"/>
              <a:t>24/01/2017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C327-BC4A-494C-98CD-4F2CB0A4683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67614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CC8B0-AA9F-4DA6-8248-4A71A9E525EA}" type="datetimeFigureOut">
              <a:rPr lang="en-CA" smtClean="0"/>
              <a:t>24/01/2017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C327-BC4A-494C-98CD-4F2CB0A4683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49698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CC8B0-AA9F-4DA6-8248-4A71A9E525EA}" type="datetimeFigureOut">
              <a:rPr lang="en-CA" smtClean="0"/>
              <a:t>24/01/2017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C327-BC4A-494C-98CD-4F2CB0A4683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05370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CC8B0-AA9F-4DA6-8248-4A71A9E525EA}" type="datetimeFigureOut">
              <a:rPr lang="en-CA" smtClean="0"/>
              <a:t>24/01/2017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C327-BC4A-494C-98CD-4F2CB0A4683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81525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CC8B0-AA9F-4DA6-8248-4A71A9E525EA}" type="datetimeFigureOut">
              <a:rPr lang="en-CA" smtClean="0"/>
              <a:t>24/01/2017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C327-BC4A-494C-98CD-4F2CB0A4683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28330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CCC8B0-AA9F-4DA6-8248-4A71A9E525EA}" type="datetimeFigureOut">
              <a:rPr lang="en-CA" smtClean="0"/>
              <a:t>24/01/2017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94C327-BC4A-494C-98CD-4F2CB0A4683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90786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251" y="290929"/>
            <a:ext cx="10834271" cy="6072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1089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Clare Zarb</dc:creator>
  <cp:lastModifiedBy>Clare Zarb</cp:lastModifiedBy>
  <cp:revision>1</cp:revision>
  <dcterms:created xsi:type="dcterms:W3CDTF">2017-01-24T19:15:36Z</dcterms:created>
  <dcterms:modified xsi:type="dcterms:W3CDTF">2017-01-24T19:15:48Z</dcterms:modified>
</cp:coreProperties>
</file>