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549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81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8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179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069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4410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225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813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2576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272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30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B214-054B-4396-B553-210A6A3CD9FF}" type="datetimeFigureOut">
              <a:rPr lang="en-CA" smtClean="0"/>
              <a:t>23/01/2017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182CD-BA3E-4B1F-B468-19AFB8582FC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1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180" y="0"/>
            <a:ext cx="5287640" cy="6710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96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Zarb</dc:creator>
  <cp:lastModifiedBy>Clare Zarb</cp:lastModifiedBy>
  <cp:revision>2</cp:revision>
  <dcterms:created xsi:type="dcterms:W3CDTF">2016-11-28T14:18:20Z</dcterms:created>
  <dcterms:modified xsi:type="dcterms:W3CDTF">2017-01-23T21:35:42Z</dcterms:modified>
</cp:coreProperties>
</file>